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9" r:id="rId2"/>
    <p:sldId id="270" r:id="rId3"/>
    <p:sldId id="271" r:id="rId4"/>
    <p:sldId id="284" r:id="rId5"/>
    <p:sldId id="259" r:id="rId6"/>
    <p:sldId id="260" r:id="rId7"/>
    <p:sldId id="281" r:id="rId8"/>
    <p:sldId id="274" r:id="rId9"/>
    <p:sldId id="279" r:id="rId10"/>
    <p:sldId id="262" r:id="rId11"/>
    <p:sldId id="263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36" autoAdjust="0"/>
    <p:restoredTop sz="70693" autoAdjust="0"/>
  </p:normalViewPr>
  <p:slideViewPr>
    <p:cSldViewPr>
      <p:cViewPr varScale="1">
        <p:scale>
          <a:sx n="63" d="100"/>
          <a:sy n="63" d="100"/>
        </p:scale>
        <p:origin x="177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A9D456-4DF9-48BE-A238-C650E4830F5F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01C84E1-A8F7-44CC-B60E-8EFEF53D6139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  <a:effectLst/>
              <a:latin typeface="Trebuchet MS" panose="020B0603020202020204" pitchFamily="34" charset="0"/>
            </a:rPr>
            <a:t>Lack of Access </a:t>
          </a:r>
          <a:endParaRPr lang="en-GB" b="1" dirty="0">
            <a:solidFill>
              <a:schemeClr val="tx1"/>
            </a:solidFill>
            <a:effectLst/>
            <a:latin typeface="Trebuchet MS" panose="020B0603020202020204" pitchFamily="34" charset="0"/>
          </a:endParaRPr>
        </a:p>
      </dgm:t>
    </dgm:pt>
    <dgm:pt modelId="{195E7ECD-0CEF-4C70-B4E8-41B312ECA468}" type="parTrans" cxnId="{803D5C4C-BCD4-4668-B694-2E9E2B0FC3D1}">
      <dgm:prSet/>
      <dgm:spPr/>
      <dgm:t>
        <a:bodyPr/>
        <a:lstStyle/>
        <a:p>
          <a:endParaRPr lang="en-GB" b="1">
            <a:solidFill>
              <a:schemeClr val="tx1"/>
            </a:solidFill>
            <a:effectLst/>
            <a:latin typeface="Trebuchet MS" panose="020B0603020202020204" pitchFamily="34" charset="0"/>
          </a:endParaRPr>
        </a:p>
      </dgm:t>
    </dgm:pt>
    <dgm:pt modelId="{28193CB4-2979-42F1-B965-733F9A3148C8}" type="sibTrans" cxnId="{803D5C4C-BCD4-4668-B694-2E9E2B0FC3D1}">
      <dgm:prSet/>
      <dgm:spPr/>
      <dgm:t>
        <a:bodyPr/>
        <a:lstStyle/>
        <a:p>
          <a:endParaRPr lang="en-GB" b="1">
            <a:solidFill>
              <a:schemeClr val="tx1"/>
            </a:solidFill>
            <a:effectLst/>
            <a:latin typeface="Trebuchet MS" panose="020B0603020202020204" pitchFamily="34" charset="0"/>
          </a:endParaRPr>
        </a:p>
      </dgm:t>
    </dgm:pt>
    <dgm:pt modelId="{A2892958-4404-4A89-8953-7BE6EE4FF757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  <a:effectLst/>
              <a:latin typeface="Trebuchet MS" panose="020B0603020202020204" pitchFamily="34" charset="0"/>
            </a:rPr>
            <a:t>Education </a:t>
          </a:r>
          <a:endParaRPr lang="en-GB" b="1" dirty="0">
            <a:solidFill>
              <a:schemeClr val="tx1"/>
            </a:solidFill>
            <a:effectLst/>
            <a:latin typeface="Trebuchet MS" panose="020B0603020202020204" pitchFamily="34" charset="0"/>
          </a:endParaRPr>
        </a:p>
      </dgm:t>
    </dgm:pt>
    <dgm:pt modelId="{439DC9B8-3ADB-4122-944A-473C670C3537}" type="parTrans" cxnId="{82B3950F-137F-4D56-8C20-3A5F41589A43}">
      <dgm:prSet/>
      <dgm:spPr/>
      <dgm:t>
        <a:bodyPr/>
        <a:lstStyle/>
        <a:p>
          <a:endParaRPr lang="en-GB" b="1">
            <a:solidFill>
              <a:schemeClr val="tx1"/>
            </a:solidFill>
            <a:effectLst/>
            <a:latin typeface="Trebuchet MS" panose="020B0603020202020204" pitchFamily="34" charset="0"/>
          </a:endParaRPr>
        </a:p>
      </dgm:t>
    </dgm:pt>
    <dgm:pt modelId="{7FDE5114-0077-4996-B827-8691643540EE}" type="sibTrans" cxnId="{82B3950F-137F-4D56-8C20-3A5F41589A43}">
      <dgm:prSet/>
      <dgm:spPr/>
      <dgm:t>
        <a:bodyPr/>
        <a:lstStyle/>
        <a:p>
          <a:endParaRPr lang="en-GB" b="1">
            <a:solidFill>
              <a:schemeClr val="tx1"/>
            </a:solidFill>
            <a:effectLst/>
            <a:latin typeface="Trebuchet MS" panose="020B0603020202020204" pitchFamily="34" charset="0"/>
          </a:endParaRPr>
        </a:p>
      </dgm:t>
    </dgm:pt>
    <dgm:pt modelId="{E5AADA3E-42CE-457B-891A-4295A64B34E2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  <a:effectLst/>
              <a:latin typeface="Trebuchet MS" panose="020B0603020202020204" pitchFamily="34" charset="0"/>
            </a:rPr>
            <a:t>Cultural barriers</a:t>
          </a:r>
          <a:endParaRPr lang="en-GB" b="1" dirty="0">
            <a:solidFill>
              <a:schemeClr val="tx1"/>
            </a:solidFill>
            <a:effectLst/>
            <a:latin typeface="Trebuchet MS" panose="020B0603020202020204" pitchFamily="34" charset="0"/>
          </a:endParaRPr>
        </a:p>
      </dgm:t>
    </dgm:pt>
    <dgm:pt modelId="{2CCE6AE4-2D1B-46C9-9150-95145FDAF24E}" type="parTrans" cxnId="{705DD3D5-E697-4A9C-9AC7-C1EC8A552D4E}">
      <dgm:prSet/>
      <dgm:spPr/>
      <dgm:t>
        <a:bodyPr/>
        <a:lstStyle/>
        <a:p>
          <a:endParaRPr lang="en-GB" b="1">
            <a:solidFill>
              <a:schemeClr val="tx1"/>
            </a:solidFill>
            <a:effectLst/>
            <a:latin typeface="Trebuchet MS" panose="020B0603020202020204" pitchFamily="34" charset="0"/>
          </a:endParaRPr>
        </a:p>
      </dgm:t>
    </dgm:pt>
    <dgm:pt modelId="{4CE3A3EA-1B93-4D21-9E5A-9A255EC9F0EF}" type="sibTrans" cxnId="{705DD3D5-E697-4A9C-9AC7-C1EC8A552D4E}">
      <dgm:prSet/>
      <dgm:spPr/>
      <dgm:t>
        <a:bodyPr/>
        <a:lstStyle/>
        <a:p>
          <a:endParaRPr lang="en-GB" b="1">
            <a:solidFill>
              <a:schemeClr val="tx1"/>
            </a:solidFill>
            <a:effectLst/>
            <a:latin typeface="Trebuchet MS" panose="020B0603020202020204" pitchFamily="34" charset="0"/>
          </a:endParaRPr>
        </a:p>
      </dgm:t>
    </dgm:pt>
    <dgm:pt modelId="{DF6C4A8A-B681-4532-A9E1-B6C4F831F7C9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  <a:effectLst/>
              <a:latin typeface="Trebuchet MS" panose="020B0603020202020204" pitchFamily="34" charset="0"/>
            </a:rPr>
            <a:t>Fear of reprisals</a:t>
          </a:r>
          <a:endParaRPr lang="en-GB" b="1" dirty="0">
            <a:solidFill>
              <a:schemeClr val="tx1"/>
            </a:solidFill>
            <a:effectLst/>
            <a:latin typeface="Trebuchet MS" panose="020B0603020202020204" pitchFamily="34" charset="0"/>
          </a:endParaRPr>
        </a:p>
      </dgm:t>
    </dgm:pt>
    <dgm:pt modelId="{B3FF534F-E7D1-4059-BC57-BD9E55E4854E}" type="parTrans" cxnId="{5BD0FB05-F8BB-40C5-8D48-06C7AC3413A8}">
      <dgm:prSet/>
      <dgm:spPr/>
      <dgm:t>
        <a:bodyPr/>
        <a:lstStyle/>
        <a:p>
          <a:endParaRPr lang="en-GB" b="1">
            <a:solidFill>
              <a:schemeClr val="tx1"/>
            </a:solidFill>
            <a:effectLst/>
            <a:latin typeface="Trebuchet MS" panose="020B0603020202020204" pitchFamily="34" charset="0"/>
          </a:endParaRPr>
        </a:p>
      </dgm:t>
    </dgm:pt>
    <dgm:pt modelId="{83A28BDF-4B5B-4955-995E-440EAAC4E776}" type="sibTrans" cxnId="{5BD0FB05-F8BB-40C5-8D48-06C7AC3413A8}">
      <dgm:prSet/>
      <dgm:spPr/>
      <dgm:t>
        <a:bodyPr/>
        <a:lstStyle/>
        <a:p>
          <a:endParaRPr lang="en-GB" b="1">
            <a:solidFill>
              <a:schemeClr val="tx1"/>
            </a:solidFill>
            <a:effectLst/>
            <a:latin typeface="Trebuchet MS" panose="020B0603020202020204" pitchFamily="34" charset="0"/>
          </a:endParaRPr>
        </a:p>
      </dgm:t>
    </dgm:pt>
    <dgm:pt modelId="{D65C8CA1-7959-429E-B378-76E4AB283610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  <a:effectLst/>
              <a:latin typeface="Trebuchet MS" panose="020B0603020202020204" pitchFamily="34" charset="0"/>
            </a:rPr>
            <a:t>Disengagement and lack of trust with Police/CJS</a:t>
          </a:r>
          <a:endParaRPr lang="en-GB" b="1" dirty="0">
            <a:solidFill>
              <a:schemeClr val="tx1"/>
            </a:solidFill>
            <a:effectLst/>
            <a:latin typeface="Trebuchet MS" panose="020B0603020202020204" pitchFamily="34" charset="0"/>
          </a:endParaRPr>
        </a:p>
      </dgm:t>
    </dgm:pt>
    <dgm:pt modelId="{26CD498D-CD0E-4015-9B47-E409E89CABEE}" type="parTrans" cxnId="{EDD197C9-2EF1-4D0A-8974-1349AB247976}">
      <dgm:prSet/>
      <dgm:spPr/>
      <dgm:t>
        <a:bodyPr/>
        <a:lstStyle/>
        <a:p>
          <a:endParaRPr lang="en-GB" b="1">
            <a:solidFill>
              <a:schemeClr val="tx1"/>
            </a:solidFill>
            <a:effectLst/>
            <a:latin typeface="Trebuchet MS" panose="020B0603020202020204" pitchFamily="34" charset="0"/>
          </a:endParaRPr>
        </a:p>
      </dgm:t>
    </dgm:pt>
    <dgm:pt modelId="{21B8EBC0-2BE1-44AB-B826-396D5E4EE4F7}" type="sibTrans" cxnId="{EDD197C9-2EF1-4D0A-8974-1349AB247976}">
      <dgm:prSet/>
      <dgm:spPr/>
      <dgm:t>
        <a:bodyPr/>
        <a:lstStyle/>
        <a:p>
          <a:endParaRPr lang="en-GB" b="1">
            <a:solidFill>
              <a:schemeClr val="tx1"/>
            </a:solidFill>
            <a:effectLst/>
            <a:latin typeface="Trebuchet MS" panose="020B0603020202020204" pitchFamily="34" charset="0"/>
          </a:endParaRPr>
        </a:p>
      </dgm:t>
    </dgm:pt>
    <dgm:pt modelId="{96C80AED-181B-4699-87DD-719A75FEAC7D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  <a:effectLst/>
              <a:latin typeface="Trebuchet MS" panose="020B0603020202020204" pitchFamily="34" charset="0"/>
            </a:rPr>
            <a:t>Language </a:t>
          </a:r>
          <a:endParaRPr lang="en-GB" b="1" dirty="0">
            <a:solidFill>
              <a:schemeClr val="tx1"/>
            </a:solidFill>
            <a:effectLst/>
            <a:latin typeface="Trebuchet MS" panose="020B0603020202020204" pitchFamily="34" charset="0"/>
          </a:endParaRPr>
        </a:p>
      </dgm:t>
    </dgm:pt>
    <dgm:pt modelId="{436DA746-C793-46AE-BF6F-8B5FF3FA2A12}" type="parTrans" cxnId="{C9A892A3-BA5F-414E-9E07-4932054261D2}">
      <dgm:prSet/>
      <dgm:spPr/>
      <dgm:t>
        <a:bodyPr/>
        <a:lstStyle/>
        <a:p>
          <a:endParaRPr lang="en-GB" b="1">
            <a:solidFill>
              <a:schemeClr val="tx1"/>
            </a:solidFill>
            <a:effectLst/>
            <a:latin typeface="Trebuchet MS" panose="020B0603020202020204" pitchFamily="34" charset="0"/>
          </a:endParaRPr>
        </a:p>
      </dgm:t>
    </dgm:pt>
    <dgm:pt modelId="{814A2F22-467F-4CB6-A407-B0CEB7AA7F73}" type="sibTrans" cxnId="{C9A892A3-BA5F-414E-9E07-4932054261D2}">
      <dgm:prSet/>
      <dgm:spPr/>
      <dgm:t>
        <a:bodyPr/>
        <a:lstStyle/>
        <a:p>
          <a:endParaRPr lang="en-GB" b="1">
            <a:solidFill>
              <a:schemeClr val="tx1"/>
            </a:solidFill>
            <a:effectLst/>
            <a:latin typeface="Trebuchet MS" panose="020B0603020202020204" pitchFamily="34" charset="0"/>
          </a:endParaRPr>
        </a:p>
      </dgm:t>
    </dgm:pt>
    <dgm:pt modelId="{995C918D-3530-401C-BB3A-FD580DBE40DF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  <a:effectLst/>
              <a:latin typeface="Trebuchet MS" panose="020B0603020202020204" pitchFamily="34" charset="0"/>
            </a:rPr>
            <a:t>Stigma</a:t>
          </a:r>
          <a:endParaRPr lang="en-GB" b="1" dirty="0">
            <a:solidFill>
              <a:schemeClr val="tx1"/>
            </a:solidFill>
            <a:effectLst/>
            <a:latin typeface="Trebuchet MS" panose="020B0603020202020204" pitchFamily="34" charset="0"/>
          </a:endParaRPr>
        </a:p>
      </dgm:t>
    </dgm:pt>
    <dgm:pt modelId="{F6C77808-EB6B-4020-BF1C-8204EC4F3FB6}" type="parTrans" cxnId="{FD3AEB81-9EB5-4588-BDB7-8E8B478C7617}">
      <dgm:prSet/>
      <dgm:spPr/>
      <dgm:t>
        <a:bodyPr/>
        <a:lstStyle/>
        <a:p>
          <a:endParaRPr lang="en-GB" b="1">
            <a:solidFill>
              <a:schemeClr val="tx1"/>
            </a:solidFill>
            <a:effectLst/>
            <a:latin typeface="Trebuchet MS" panose="020B0603020202020204" pitchFamily="34" charset="0"/>
          </a:endParaRPr>
        </a:p>
      </dgm:t>
    </dgm:pt>
    <dgm:pt modelId="{D96D908B-F2DD-4D2B-B0E8-247FBB563D93}" type="sibTrans" cxnId="{FD3AEB81-9EB5-4588-BDB7-8E8B478C7617}">
      <dgm:prSet/>
      <dgm:spPr/>
      <dgm:t>
        <a:bodyPr/>
        <a:lstStyle/>
        <a:p>
          <a:endParaRPr lang="en-GB" b="1">
            <a:solidFill>
              <a:schemeClr val="tx1"/>
            </a:solidFill>
            <a:effectLst/>
            <a:latin typeface="Trebuchet MS" panose="020B0603020202020204" pitchFamily="34" charset="0"/>
          </a:endParaRPr>
        </a:p>
      </dgm:t>
    </dgm:pt>
    <dgm:pt modelId="{2640C456-4E14-441D-83F9-63B1E6DAEF64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  <a:effectLst/>
              <a:latin typeface="Trebuchet MS" panose="020B0603020202020204" pitchFamily="34" charset="0"/>
            </a:rPr>
            <a:t>Unawareness</a:t>
          </a:r>
          <a:endParaRPr lang="en-GB" b="1" dirty="0">
            <a:solidFill>
              <a:schemeClr val="tx1"/>
            </a:solidFill>
            <a:effectLst/>
            <a:latin typeface="Trebuchet MS" panose="020B0603020202020204" pitchFamily="34" charset="0"/>
          </a:endParaRPr>
        </a:p>
      </dgm:t>
    </dgm:pt>
    <dgm:pt modelId="{6617ED31-6D18-431D-8627-FE280F6CA1E7}" type="parTrans" cxnId="{AD5B17D2-5C4B-47C1-89CB-7911B72CB1A7}">
      <dgm:prSet/>
      <dgm:spPr/>
      <dgm:t>
        <a:bodyPr/>
        <a:lstStyle/>
        <a:p>
          <a:endParaRPr lang="en-GB" b="1">
            <a:solidFill>
              <a:schemeClr val="tx1"/>
            </a:solidFill>
            <a:effectLst/>
            <a:latin typeface="Trebuchet MS" panose="020B0603020202020204" pitchFamily="34" charset="0"/>
          </a:endParaRPr>
        </a:p>
      </dgm:t>
    </dgm:pt>
    <dgm:pt modelId="{EEC45FF6-04E4-45E0-A7F3-2BC2E8815A7F}" type="sibTrans" cxnId="{AD5B17D2-5C4B-47C1-89CB-7911B72CB1A7}">
      <dgm:prSet/>
      <dgm:spPr/>
      <dgm:t>
        <a:bodyPr/>
        <a:lstStyle/>
        <a:p>
          <a:endParaRPr lang="en-GB" b="1">
            <a:solidFill>
              <a:schemeClr val="tx1"/>
            </a:solidFill>
            <a:effectLst/>
            <a:latin typeface="Trebuchet MS" panose="020B0603020202020204" pitchFamily="34" charset="0"/>
          </a:endParaRPr>
        </a:p>
      </dgm:t>
    </dgm:pt>
    <dgm:pt modelId="{58A116E6-856E-4582-B371-8DA699DC244C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  <a:effectLst/>
              <a:latin typeface="Trebuchet MS" panose="020B0603020202020204" pitchFamily="34" charset="0"/>
            </a:rPr>
            <a:t>Historical trauma and normalised to abuse</a:t>
          </a:r>
          <a:endParaRPr lang="en-GB" b="1" dirty="0">
            <a:solidFill>
              <a:schemeClr val="tx1"/>
            </a:solidFill>
            <a:effectLst/>
            <a:latin typeface="Trebuchet MS" panose="020B0603020202020204" pitchFamily="34" charset="0"/>
          </a:endParaRPr>
        </a:p>
      </dgm:t>
    </dgm:pt>
    <dgm:pt modelId="{03786AE5-B1E7-487F-98E2-DCFC56ACDB34}" type="parTrans" cxnId="{33364A68-A395-4E89-8F42-DE0EEE0DA0B8}">
      <dgm:prSet/>
      <dgm:spPr/>
      <dgm:t>
        <a:bodyPr/>
        <a:lstStyle/>
        <a:p>
          <a:endParaRPr lang="en-GB" b="1">
            <a:solidFill>
              <a:schemeClr val="tx1"/>
            </a:solidFill>
            <a:effectLst/>
            <a:latin typeface="Trebuchet MS" panose="020B0603020202020204" pitchFamily="34" charset="0"/>
          </a:endParaRPr>
        </a:p>
      </dgm:t>
    </dgm:pt>
    <dgm:pt modelId="{3FE12FCF-38FE-4059-BFA5-0CB28FBAB01B}" type="sibTrans" cxnId="{33364A68-A395-4E89-8F42-DE0EEE0DA0B8}">
      <dgm:prSet/>
      <dgm:spPr/>
      <dgm:t>
        <a:bodyPr/>
        <a:lstStyle/>
        <a:p>
          <a:endParaRPr lang="en-GB" b="1">
            <a:solidFill>
              <a:schemeClr val="tx1"/>
            </a:solidFill>
            <a:effectLst/>
            <a:latin typeface="Trebuchet MS" panose="020B0603020202020204" pitchFamily="34" charset="0"/>
          </a:endParaRPr>
        </a:p>
      </dgm:t>
    </dgm:pt>
    <dgm:pt modelId="{BADC4DD1-CEC5-4A46-96BB-90F0D779020A}" type="pres">
      <dgm:prSet presAssocID="{77A9D456-4DF9-48BE-A238-C650E4830F5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7996E0E8-7D64-4031-BD1E-04440E25F1B8}" type="pres">
      <dgm:prSet presAssocID="{601C84E1-A8F7-44CC-B60E-8EFEF53D6139}" presName="compNode" presStyleCnt="0"/>
      <dgm:spPr/>
    </dgm:pt>
    <dgm:pt modelId="{FE71C8F0-8D92-48A5-9066-E33A68C932E3}" type="pres">
      <dgm:prSet presAssocID="{601C84E1-A8F7-44CC-B60E-8EFEF53D6139}" presName="dummyConnPt" presStyleCnt="0"/>
      <dgm:spPr/>
    </dgm:pt>
    <dgm:pt modelId="{040F733B-9C31-4CD1-AE89-F65F6F8F5817}" type="pres">
      <dgm:prSet presAssocID="{601C84E1-A8F7-44CC-B60E-8EFEF53D613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FD9FBC-A6FC-4C3E-B066-4AF228005864}" type="pres">
      <dgm:prSet presAssocID="{28193CB4-2979-42F1-B965-733F9A3148C8}" presName="sibTrans" presStyleLbl="bgSibTrans2D1" presStyleIdx="0" presStyleCnt="8"/>
      <dgm:spPr/>
      <dgm:t>
        <a:bodyPr/>
        <a:lstStyle/>
        <a:p>
          <a:endParaRPr lang="en-GB"/>
        </a:p>
      </dgm:t>
    </dgm:pt>
    <dgm:pt modelId="{264A83C5-30B6-49A0-A12A-947D48E84F40}" type="pres">
      <dgm:prSet presAssocID="{A2892958-4404-4A89-8953-7BE6EE4FF757}" presName="compNode" presStyleCnt="0"/>
      <dgm:spPr/>
    </dgm:pt>
    <dgm:pt modelId="{9C70EBEA-833D-404A-9C30-46F629CA5098}" type="pres">
      <dgm:prSet presAssocID="{A2892958-4404-4A89-8953-7BE6EE4FF757}" presName="dummyConnPt" presStyleCnt="0"/>
      <dgm:spPr/>
    </dgm:pt>
    <dgm:pt modelId="{9AB2E401-D2BA-4DCB-B7EE-7F2FF387FC14}" type="pres">
      <dgm:prSet presAssocID="{A2892958-4404-4A89-8953-7BE6EE4FF75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3C80E7-3B49-4743-810B-2299D4A7DFE3}" type="pres">
      <dgm:prSet presAssocID="{7FDE5114-0077-4996-B827-8691643540EE}" presName="sibTrans" presStyleLbl="bgSibTrans2D1" presStyleIdx="1" presStyleCnt="8"/>
      <dgm:spPr/>
      <dgm:t>
        <a:bodyPr/>
        <a:lstStyle/>
        <a:p>
          <a:endParaRPr lang="en-GB"/>
        </a:p>
      </dgm:t>
    </dgm:pt>
    <dgm:pt modelId="{567CB006-4E09-4135-87D7-B5FB16968F78}" type="pres">
      <dgm:prSet presAssocID="{E5AADA3E-42CE-457B-891A-4295A64B34E2}" presName="compNode" presStyleCnt="0"/>
      <dgm:spPr/>
    </dgm:pt>
    <dgm:pt modelId="{89F79B16-E2B8-44C9-B496-D90315A8673F}" type="pres">
      <dgm:prSet presAssocID="{E5AADA3E-42CE-457B-891A-4295A64B34E2}" presName="dummyConnPt" presStyleCnt="0"/>
      <dgm:spPr/>
    </dgm:pt>
    <dgm:pt modelId="{35428090-7192-4100-9F8D-C33B018108B2}" type="pres">
      <dgm:prSet presAssocID="{E5AADA3E-42CE-457B-891A-4295A64B34E2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1082A6-B089-44E3-B32A-61F47496E879}" type="pres">
      <dgm:prSet presAssocID="{4CE3A3EA-1B93-4D21-9E5A-9A255EC9F0EF}" presName="sibTrans" presStyleLbl="bgSibTrans2D1" presStyleIdx="2" presStyleCnt="8"/>
      <dgm:spPr/>
      <dgm:t>
        <a:bodyPr/>
        <a:lstStyle/>
        <a:p>
          <a:endParaRPr lang="en-GB"/>
        </a:p>
      </dgm:t>
    </dgm:pt>
    <dgm:pt modelId="{06A36438-51CA-425B-A97B-98C9B73BC603}" type="pres">
      <dgm:prSet presAssocID="{DF6C4A8A-B681-4532-A9E1-B6C4F831F7C9}" presName="compNode" presStyleCnt="0"/>
      <dgm:spPr/>
    </dgm:pt>
    <dgm:pt modelId="{D02854FD-C6D8-4B93-AA9A-F719BB3926CD}" type="pres">
      <dgm:prSet presAssocID="{DF6C4A8A-B681-4532-A9E1-B6C4F831F7C9}" presName="dummyConnPt" presStyleCnt="0"/>
      <dgm:spPr/>
    </dgm:pt>
    <dgm:pt modelId="{4615E195-CBA2-4149-8907-AC385CFF0C38}" type="pres">
      <dgm:prSet presAssocID="{DF6C4A8A-B681-4532-A9E1-B6C4F831F7C9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5ABAA6D-75E1-49B9-9AA5-93206CE2F637}" type="pres">
      <dgm:prSet presAssocID="{83A28BDF-4B5B-4955-995E-440EAAC4E776}" presName="sibTrans" presStyleLbl="bgSibTrans2D1" presStyleIdx="3" presStyleCnt="8"/>
      <dgm:spPr/>
      <dgm:t>
        <a:bodyPr/>
        <a:lstStyle/>
        <a:p>
          <a:endParaRPr lang="en-GB"/>
        </a:p>
      </dgm:t>
    </dgm:pt>
    <dgm:pt modelId="{282E739D-D87D-48D9-A6B5-63B13F6B9A4D}" type="pres">
      <dgm:prSet presAssocID="{D65C8CA1-7959-429E-B378-76E4AB283610}" presName="compNode" presStyleCnt="0"/>
      <dgm:spPr/>
    </dgm:pt>
    <dgm:pt modelId="{B5FCECD2-238D-4064-900D-B11A8D163972}" type="pres">
      <dgm:prSet presAssocID="{D65C8CA1-7959-429E-B378-76E4AB283610}" presName="dummyConnPt" presStyleCnt="0"/>
      <dgm:spPr/>
    </dgm:pt>
    <dgm:pt modelId="{8016054B-2F8C-439B-8FE1-BCDE9093EE31}" type="pres">
      <dgm:prSet presAssocID="{D65C8CA1-7959-429E-B378-76E4AB28361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831A07-2710-4AB3-9B17-9911926A0A62}" type="pres">
      <dgm:prSet presAssocID="{21B8EBC0-2BE1-44AB-B826-396D5E4EE4F7}" presName="sibTrans" presStyleLbl="bgSibTrans2D1" presStyleIdx="4" presStyleCnt="8"/>
      <dgm:spPr/>
      <dgm:t>
        <a:bodyPr/>
        <a:lstStyle/>
        <a:p>
          <a:endParaRPr lang="en-GB"/>
        </a:p>
      </dgm:t>
    </dgm:pt>
    <dgm:pt modelId="{42FA2BF9-70D3-4C9B-ADFC-820E6F1B2179}" type="pres">
      <dgm:prSet presAssocID="{96C80AED-181B-4699-87DD-719A75FEAC7D}" presName="compNode" presStyleCnt="0"/>
      <dgm:spPr/>
    </dgm:pt>
    <dgm:pt modelId="{519A1966-687E-41C0-8560-755DFBEEA9B4}" type="pres">
      <dgm:prSet presAssocID="{96C80AED-181B-4699-87DD-719A75FEAC7D}" presName="dummyConnPt" presStyleCnt="0"/>
      <dgm:spPr/>
    </dgm:pt>
    <dgm:pt modelId="{04A85DB6-BBB0-4689-83CB-343C3A76B5BB}" type="pres">
      <dgm:prSet presAssocID="{96C80AED-181B-4699-87DD-719A75FEAC7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F9B3D1-24AE-49DA-B5BF-F0B58A14BBDA}" type="pres">
      <dgm:prSet presAssocID="{814A2F22-467F-4CB6-A407-B0CEB7AA7F73}" presName="sibTrans" presStyleLbl="bgSibTrans2D1" presStyleIdx="5" presStyleCnt="8"/>
      <dgm:spPr/>
      <dgm:t>
        <a:bodyPr/>
        <a:lstStyle/>
        <a:p>
          <a:endParaRPr lang="en-GB"/>
        </a:p>
      </dgm:t>
    </dgm:pt>
    <dgm:pt modelId="{FC7A7850-E1DB-47F2-996D-44BC4AFD65B0}" type="pres">
      <dgm:prSet presAssocID="{995C918D-3530-401C-BB3A-FD580DBE40DF}" presName="compNode" presStyleCnt="0"/>
      <dgm:spPr/>
    </dgm:pt>
    <dgm:pt modelId="{A0AF2067-B148-4F01-AF34-49905E407E35}" type="pres">
      <dgm:prSet presAssocID="{995C918D-3530-401C-BB3A-FD580DBE40DF}" presName="dummyConnPt" presStyleCnt="0"/>
      <dgm:spPr/>
    </dgm:pt>
    <dgm:pt modelId="{8C1F0CBD-3DF1-4C5B-BE56-4B1D3EC46BB1}" type="pres">
      <dgm:prSet presAssocID="{995C918D-3530-401C-BB3A-FD580DBE40D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FE1846-FD7A-46B5-ACB3-EC2AA5E9DCE5}" type="pres">
      <dgm:prSet presAssocID="{D96D908B-F2DD-4D2B-B0E8-247FBB563D93}" presName="sibTrans" presStyleLbl="bgSibTrans2D1" presStyleIdx="6" presStyleCnt="8"/>
      <dgm:spPr/>
      <dgm:t>
        <a:bodyPr/>
        <a:lstStyle/>
        <a:p>
          <a:endParaRPr lang="en-GB"/>
        </a:p>
      </dgm:t>
    </dgm:pt>
    <dgm:pt modelId="{0B220680-99F1-4694-9B87-2F34F0BB665B}" type="pres">
      <dgm:prSet presAssocID="{2640C456-4E14-441D-83F9-63B1E6DAEF64}" presName="compNode" presStyleCnt="0"/>
      <dgm:spPr/>
    </dgm:pt>
    <dgm:pt modelId="{52BAB212-F9D7-4FD1-996D-D1AB802B5F90}" type="pres">
      <dgm:prSet presAssocID="{2640C456-4E14-441D-83F9-63B1E6DAEF64}" presName="dummyConnPt" presStyleCnt="0"/>
      <dgm:spPr/>
    </dgm:pt>
    <dgm:pt modelId="{3C588DE1-33B4-48CE-A720-7657CDB9FFFD}" type="pres">
      <dgm:prSet presAssocID="{2640C456-4E14-441D-83F9-63B1E6DAEF64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0C7792-1673-4379-ADA9-5E6168BF0A24}" type="pres">
      <dgm:prSet presAssocID="{EEC45FF6-04E4-45E0-A7F3-2BC2E8815A7F}" presName="sibTrans" presStyleLbl="bgSibTrans2D1" presStyleIdx="7" presStyleCnt="8"/>
      <dgm:spPr/>
      <dgm:t>
        <a:bodyPr/>
        <a:lstStyle/>
        <a:p>
          <a:endParaRPr lang="en-GB"/>
        </a:p>
      </dgm:t>
    </dgm:pt>
    <dgm:pt modelId="{4D7C56D5-9858-4210-B20A-2E941562F381}" type="pres">
      <dgm:prSet presAssocID="{58A116E6-856E-4582-B371-8DA699DC244C}" presName="compNode" presStyleCnt="0"/>
      <dgm:spPr/>
    </dgm:pt>
    <dgm:pt modelId="{E914EA75-1DF7-4768-BA65-D66CC613B404}" type="pres">
      <dgm:prSet presAssocID="{58A116E6-856E-4582-B371-8DA699DC244C}" presName="dummyConnPt" presStyleCnt="0"/>
      <dgm:spPr/>
    </dgm:pt>
    <dgm:pt modelId="{8107C6D4-6BB9-485A-8736-98547C70AFDE}" type="pres">
      <dgm:prSet presAssocID="{58A116E6-856E-4582-B371-8DA699DC244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9A892A3-BA5F-414E-9E07-4932054261D2}" srcId="{77A9D456-4DF9-48BE-A238-C650E4830F5F}" destId="{96C80AED-181B-4699-87DD-719A75FEAC7D}" srcOrd="5" destOrd="0" parTransId="{436DA746-C793-46AE-BF6F-8B5FF3FA2A12}" sibTransId="{814A2F22-467F-4CB6-A407-B0CEB7AA7F73}"/>
    <dgm:cxn modelId="{A923AAB4-1CF5-4AC7-BDC6-E5D19EF48056}" type="presOf" srcId="{EEC45FF6-04E4-45E0-A7F3-2BC2E8815A7F}" destId="{B50C7792-1673-4379-ADA9-5E6168BF0A24}" srcOrd="0" destOrd="0" presId="urn:microsoft.com/office/officeart/2005/8/layout/bProcess4"/>
    <dgm:cxn modelId="{AD5B17D2-5C4B-47C1-89CB-7911B72CB1A7}" srcId="{77A9D456-4DF9-48BE-A238-C650E4830F5F}" destId="{2640C456-4E14-441D-83F9-63B1E6DAEF64}" srcOrd="7" destOrd="0" parTransId="{6617ED31-6D18-431D-8627-FE280F6CA1E7}" sibTransId="{EEC45FF6-04E4-45E0-A7F3-2BC2E8815A7F}"/>
    <dgm:cxn modelId="{AAF43BE1-9088-4B98-A259-475B0D664856}" type="presOf" srcId="{83A28BDF-4B5B-4955-995E-440EAAC4E776}" destId="{65ABAA6D-75E1-49B9-9AA5-93206CE2F637}" srcOrd="0" destOrd="0" presId="urn:microsoft.com/office/officeart/2005/8/layout/bProcess4"/>
    <dgm:cxn modelId="{514D8D1C-E91A-479F-8CD0-D198E299B7F9}" type="presOf" srcId="{DF6C4A8A-B681-4532-A9E1-B6C4F831F7C9}" destId="{4615E195-CBA2-4149-8907-AC385CFF0C38}" srcOrd="0" destOrd="0" presId="urn:microsoft.com/office/officeart/2005/8/layout/bProcess4"/>
    <dgm:cxn modelId="{705DD3D5-E697-4A9C-9AC7-C1EC8A552D4E}" srcId="{77A9D456-4DF9-48BE-A238-C650E4830F5F}" destId="{E5AADA3E-42CE-457B-891A-4295A64B34E2}" srcOrd="2" destOrd="0" parTransId="{2CCE6AE4-2D1B-46C9-9150-95145FDAF24E}" sibTransId="{4CE3A3EA-1B93-4D21-9E5A-9A255EC9F0EF}"/>
    <dgm:cxn modelId="{82B3950F-137F-4D56-8C20-3A5F41589A43}" srcId="{77A9D456-4DF9-48BE-A238-C650E4830F5F}" destId="{A2892958-4404-4A89-8953-7BE6EE4FF757}" srcOrd="1" destOrd="0" parTransId="{439DC9B8-3ADB-4122-944A-473C670C3537}" sibTransId="{7FDE5114-0077-4996-B827-8691643540EE}"/>
    <dgm:cxn modelId="{5BD0FB05-F8BB-40C5-8D48-06C7AC3413A8}" srcId="{77A9D456-4DF9-48BE-A238-C650E4830F5F}" destId="{DF6C4A8A-B681-4532-A9E1-B6C4F831F7C9}" srcOrd="3" destOrd="0" parTransId="{B3FF534F-E7D1-4059-BC57-BD9E55E4854E}" sibTransId="{83A28BDF-4B5B-4955-995E-440EAAC4E776}"/>
    <dgm:cxn modelId="{801310E1-76F8-4432-9C17-C70DC952E671}" type="presOf" srcId="{601C84E1-A8F7-44CC-B60E-8EFEF53D6139}" destId="{040F733B-9C31-4CD1-AE89-F65F6F8F5817}" srcOrd="0" destOrd="0" presId="urn:microsoft.com/office/officeart/2005/8/layout/bProcess4"/>
    <dgm:cxn modelId="{33364A68-A395-4E89-8F42-DE0EEE0DA0B8}" srcId="{77A9D456-4DF9-48BE-A238-C650E4830F5F}" destId="{58A116E6-856E-4582-B371-8DA699DC244C}" srcOrd="8" destOrd="0" parTransId="{03786AE5-B1E7-487F-98E2-DCFC56ACDB34}" sibTransId="{3FE12FCF-38FE-4059-BFA5-0CB28FBAB01B}"/>
    <dgm:cxn modelId="{95DF903F-659D-4EB2-9AD6-FAA1F0BF0B69}" type="presOf" srcId="{E5AADA3E-42CE-457B-891A-4295A64B34E2}" destId="{35428090-7192-4100-9F8D-C33B018108B2}" srcOrd="0" destOrd="0" presId="urn:microsoft.com/office/officeart/2005/8/layout/bProcess4"/>
    <dgm:cxn modelId="{7D347008-C6C0-474E-8A2F-C5512B78E040}" type="presOf" srcId="{995C918D-3530-401C-BB3A-FD580DBE40DF}" destId="{8C1F0CBD-3DF1-4C5B-BE56-4B1D3EC46BB1}" srcOrd="0" destOrd="0" presId="urn:microsoft.com/office/officeart/2005/8/layout/bProcess4"/>
    <dgm:cxn modelId="{A7516981-104C-4ABA-957C-F45B8AF7482F}" type="presOf" srcId="{814A2F22-467F-4CB6-A407-B0CEB7AA7F73}" destId="{F0F9B3D1-24AE-49DA-B5BF-F0B58A14BBDA}" srcOrd="0" destOrd="0" presId="urn:microsoft.com/office/officeart/2005/8/layout/bProcess4"/>
    <dgm:cxn modelId="{FD3AEB81-9EB5-4588-BDB7-8E8B478C7617}" srcId="{77A9D456-4DF9-48BE-A238-C650E4830F5F}" destId="{995C918D-3530-401C-BB3A-FD580DBE40DF}" srcOrd="6" destOrd="0" parTransId="{F6C77808-EB6B-4020-BF1C-8204EC4F3FB6}" sibTransId="{D96D908B-F2DD-4D2B-B0E8-247FBB563D93}"/>
    <dgm:cxn modelId="{577D2B85-A0AC-4A85-B6C4-AACF013D0CA1}" type="presOf" srcId="{21B8EBC0-2BE1-44AB-B826-396D5E4EE4F7}" destId="{32831A07-2710-4AB3-9B17-9911926A0A62}" srcOrd="0" destOrd="0" presId="urn:microsoft.com/office/officeart/2005/8/layout/bProcess4"/>
    <dgm:cxn modelId="{64287EB7-D979-4DBC-9E67-AAB8B5972BC3}" type="presOf" srcId="{96C80AED-181B-4699-87DD-719A75FEAC7D}" destId="{04A85DB6-BBB0-4689-83CB-343C3A76B5BB}" srcOrd="0" destOrd="0" presId="urn:microsoft.com/office/officeart/2005/8/layout/bProcess4"/>
    <dgm:cxn modelId="{B66BED29-88C4-4CA9-84B6-0AF05110C5CF}" type="presOf" srcId="{D96D908B-F2DD-4D2B-B0E8-247FBB563D93}" destId="{84FE1846-FD7A-46B5-ACB3-EC2AA5E9DCE5}" srcOrd="0" destOrd="0" presId="urn:microsoft.com/office/officeart/2005/8/layout/bProcess4"/>
    <dgm:cxn modelId="{ED4E9C4A-FA64-4080-ABE9-5B21C49B68CC}" type="presOf" srcId="{7FDE5114-0077-4996-B827-8691643540EE}" destId="{793C80E7-3B49-4743-810B-2299D4A7DFE3}" srcOrd="0" destOrd="0" presId="urn:microsoft.com/office/officeart/2005/8/layout/bProcess4"/>
    <dgm:cxn modelId="{25B47AC3-4703-4CA2-8C50-965C961CE02E}" type="presOf" srcId="{58A116E6-856E-4582-B371-8DA699DC244C}" destId="{8107C6D4-6BB9-485A-8736-98547C70AFDE}" srcOrd="0" destOrd="0" presId="urn:microsoft.com/office/officeart/2005/8/layout/bProcess4"/>
    <dgm:cxn modelId="{4E1A5514-4E30-479A-B5A1-C024E5748C07}" type="presOf" srcId="{A2892958-4404-4A89-8953-7BE6EE4FF757}" destId="{9AB2E401-D2BA-4DCB-B7EE-7F2FF387FC14}" srcOrd="0" destOrd="0" presId="urn:microsoft.com/office/officeart/2005/8/layout/bProcess4"/>
    <dgm:cxn modelId="{EDD197C9-2EF1-4D0A-8974-1349AB247976}" srcId="{77A9D456-4DF9-48BE-A238-C650E4830F5F}" destId="{D65C8CA1-7959-429E-B378-76E4AB283610}" srcOrd="4" destOrd="0" parTransId="{26CD498D-CD0E-4015-9B47-E409E89CABEE}" sibTransId="{21B8EBC0-2BE1-44AB-B826-396D5E4EE4F7}"/>
    <dgm:cxn modelId="{96E8A876-E78F-4AB7-92A7-58C398F3325F}" type="presOf" srcId="{2640C456-4E14-441D-83F9-63B1E6DAEF64}" destId="{3C588DE1-33B4-48CE-A720-7657CDB9FFFD}" srcOrd="0" destOrd="0" presId="urn:microsoft.com/office/officeart/2005/8/layout/bProcess4"/>
    <dgm:cxn modelId="{21EF1B65-1C24-4FB5-B42D-9418DF693589}" type="presOf" srcId="{D65C8CA1-7959-429E-B378-76E4AB283610}" destId="{8016054B-2F8C-439B-8FE1-BCDE9093EE31}" srcOrd="0" destOrd="0" presId="urn:microsoft.com/office/officeart/2005/8/layout/bProcess4"/>
    <dgm:cxn modelId="{8784396B-6254-40D1-8D8B-82EEED41AAA7}" type="presOf" srcId="{77A9D456-4DF9-48BE-A238-C650E4830F5F}" destId="{BADC4DD1-CEC5-4A46-96BB-90F0D779020A}" srcOrd="0" destOrd="0" presId="urn:microsoft.com/office/officeart/2005/8/layout/bProcess4"/>
    <dgm:cxn modelId="{D74D202E-B73D-4046-8590-B017D08AC402}" type="presOf" srcId="{4CE3A3EA-1B93-4D21-9E5A-9A255EC9F0EF}" destId="{3F1082A6-B089-44E3-B32A-61F47496E879}" srcOrd="0" destOrd="0" presId="urn:microsoft.com/office/officeart/2005/8/layout/bProcess4"/>
    <dgm:cxn modelId="{803D5C4C-BCD4-4668-B694-2E9E2B0FC3D1}" srcId="{77A9D456-4DF9-48BE-A238-C650E4830F5F}" destId="{601C84E1-A8F7-44CC-B60E-8EFEF53D6139}" srcOrd="0" destOrd="0" parTransId="{195E7ECD-0CEF-4C70-B4E8-41B312ECA468}" sibTransId="{28193CB4-2979-42F1-B965-733F9A3148C8}"/>
    <dgm:cxn modelId="{2B9DBC1A-65A6-486F-B061-58D05147AC26}" type="presOf" srcId="{28193CB4-2979-42F1-B965-733F9A3148C8}" destId="{3CFD9FBC-A6FC-4C3E-B066-4AF228005864}" srcOrd="0" destOrd="0" presId="urn:microsoft.com/office/officeart/2005/8/layout/bProcess4"/>
    <dgm:cxn modelId="{88CE9392-9848-42D6-A9B6-C90995CE9527}" type="presParOf" srcId="{BADC4DD1-CEC5-4A46-96BB-90F0D779020A}" destId="{7996E0E8-7D64-4031-BD1E-04440E25F1B8}" srcOrd="0" destOrd="0" presId="urn:microsoft.com/office/officeart/2005/8/layout/bProcess4"/>
    <dgm:cxn modelId="{5C9ACB4A-1BBA-4545-A567-F59E7062525E}" type="presParOf" srcId="{7996E0E8-7D64-4031-BD1E-04440E25F1B8}" destId="{FE71C8F0-8D92-48A5-9066-E33A68C932E3}" srcOrd="0" destOrd="0" presId="urn:microsoft.com/office/officeart/2005/8/layout/bProcess4"/>
    <dgm:cxn modelId="{23997BAC-221E-4831-8518-19D66862D674}" type="presParOf" srcId="{7996E0E8-7D64-4031-BD1E-04440E25F1B8}" destId="{040F733B-9C31-4CD1-AE89-F65F6F8F5817}" srcOrd="1" destOrd="0" presId="urn:microsoft.com/office/officeart/2005/8/layout/bProcess4"/>
    <dgm:cxn modelId="{E07B05E0-2693-47AB-8AAB-2CBF7AC29E21}" type="presParOf" srcId="{BADC4DD1-CEC5-4A46-96BB-90F0D779020A}" destId="{3CFD9FBC-A6FC-4C3E-B066-4AF228005864}" srcOrd="1" destOrd="0" presId="urn:microsoft.com/office/officeart/2005/8/layout/bProcess4"/>
    <dgm:cxn modelId="{2CE1AB45-0CA5-4ABB-9D77-0D05333724C6}" type="presParOf" srcId="{BADC4DD1-CEC5-4A46-96BB-90F0D779020A}" destId="{264A83C5-30B6-49A0-A12A-947D48E84F40}" srcOrd="2" destOrd="0" presId="urn:microsoft.com/office/officeart/2005/8/layout/bProcess4"/>
    <dgm:cxn modelId="{95913D7A-3879-49B2-B3B4-F7446F204A68}" type="presParOf" srcId="{264A83C5-30B6-49A0-A12A-947D48E84F40}" destId="{9C70EBEA-833D-404A-9C30-46F629CA5098}" srcOrd="0" destOrd="0" presId="urn:microsoft.com/office/officeart/2005/8/layout/bProcess4"/>
    <dgm:cxn modelId="{506BC69D-3ED1-4CCE-A394-E2EBB20EB7EA}" type="presParOf" srcId="{264A83C5-30B6-49A0-A12A-947D48E84F40}" destId="{9AB2E401-D2BA-4DCB-B7EE-7F2FF387FC14}" srcOrd="1" destOrd="0" presId="urn:microsoft.com/office/officeart/2005/8/layout/bProcess4"/>
    <dgm:cxn modelId="{C960A91C-E434-4B52-B591-A512EB84DC22}" type="presParOf" srcId="{BADC4DD1-CEC5-4A46-96BB-90F0D779020A}" destId="{793C80E7-3B49-4743-810B-2299D4A7DFE3}" srcOrd="3" destOrd="0" presId="urn:microsoft.com/office/officeart/2005/8/layout/bProcess4"/>
    <dgm:cxn modelId="{85F6D26F-994E-49FF-B934-ADA433643F28}" type="presParOf" srcId="{BADC4DD1-CEC5-4A46-96BB-90F0D779020A}" destId="{567CB006-4E09-4135-87D7-B5FB16968F78}" srcOrd="4" destOrd="0" presId="urn:microsoft.com/office/officeart/2005/8/layout/bProcess4"/>
    <dgm:cxn modelId="{4B8307AE-86E5-4929-8407-78F79FFDE3F4}" type="presParOf" srcId="{567CB006-4E09-4135-87D7-B5FB16968F78}" destId="{89F79B16-E2B8-44C9-B496-D90315A8673F}" srcOrd="0" destOrd="0" presId="urn:microsoft.com/office/officeart/2005/8/layout/bProcess4"/>
    <dgm:cxn modelId="{D0EC528E-0ABF-4DE6-BCEE-BB3621910717}" type="presParOf" srcId="{567CB006-4E09-4135-87D7-B5FB16968F78}" destId="{35428090-7192-4100-9F8D-C33B018108B2}" srcOrd="1" destOrd="0" presId="urn:microsoft.com/office/officeart/2005/8/layout/bProcess4"/>
    <dgm:cxn modelId="{9DBDAF26-5BF2-468D-816A-4B8E17C26F53}" type="presParOf" srcId="{BADC4DD1-CEC5-4A46-96BB-90F0D779020A}" destId="{3F1082A6-B089-44E3-B32A-61F47496E879}" srcOrd="5" destOrd="0" presId="urn:microsoft.com/office/officeart/2005/8/layout/bProcess4"/>
    <dgm:cxn modelId="{4C101072-1093-4A37-AA27-F341A1673521}" type="presParOf" srcId="{BADC4DD1-CEC5-4A46-96BB-90F0D779020A}" destId="{06A36438-51CA-425B-A97B-98C9B73BC603}" srcOrd="6" destOrd="0" presId="urn:microsoft.com/office/officeart/2005/8/layout/bProcess4"/>
    <dgm:cxn modelId="{044B8638-27DE-43C3-980E-AFB348D2E5A6}" type="presParOf" srcId="{06A36438-51CA-425B-A97B-98C9B73BC603}" destId="{D02854FD-C6D8-4B93-AA9A-F719BB3926CD}" srcOrd="0" destOrd="0" presId="urn:microsoft.com/office/officeart/2005/8/layout/bProcess4"/>
    <dgm:cxn modelId="{0A0BEBC7-8F5F-4B11-BBFA-61DF17A0FC35}" type="presParOf" srcId="{06A36438-51CA-425B-A97B-98C9B73BC603}" destId="{4615E195-CBA2-4149-8907-AC385CFF0C38}" srcOrd="1" destOrd="0" presId="urn:microsoft.com/office/officeart/2005/8/layout/bProcess4"/>
    <dgm:cxn modelId="{1C9DC93C-0506-43FA-A94F-248AF9416785}" type="presParOf" srcId="{BADC4DD1-CEC5-4A46-96BB-90F0D779020A}" destId="{65ABAA6D-75E1-49B9-9AA5-93206CE2F637}" srcOrd="7" destOrd="0" presId="urn:microsoft.com/office/officeart/2005/8/layout/bProcess4"/>
    <dgm:cxn modelId="{DD29B377-8FEE-4D43-8433-77E8A2F757B3}" type="presParOf" srcId="{BADC4DD1-CEC5-4A46-96BB-90F0D779020A}" destId="{282E739D-D87D-48D9-A6B5-63B13F6B9A4D}" srcOrd="8" destOrd="0" presId="urn:microsoft.com/office/officeart/2005/8/layout/bProcess4"/>
    <dgm:cxn modelId="{4A48BA0E-135B-40F9-B6BB-C2C0D5E89F50}" type="presParOf" srcId="{282E739D-D87D-48D9-A6B5-63B13F6B9A4D}" destId="{B5FCECD2-238D-4064-900D-B11A8D163972}" srcOrd="0" destOrd="0" presId="urn:microsoft.com/office/officeart/2005/8/layout/bProcess4"/>
    <dgm:cxn modelId="{1E6AE6C6-15DF-4B8F-BE04-B559F312BD23}" type="presParOf" srcId="{282E739D-D87D-48D9-A6B5-63B13F6B9A4D}" destId="{8016054B-2F8C-439B-8FE1-BCDE9093EE31}" srcOrd="1" destOrd="0" presId="urn:microsoft.com/office/officeart/2005/8/layout/bProcess4"/>
    <dgm:cxn modelId="{E0B3CA1E-6ECC-498D-A840-669F2D7D2895}" type="presParOf" srcId="{BADC4DD1-CEC5-4A46-96BB-90F0D779020A}" destId="{32831A07-2710-4AB3-9B17-9911926A0A62}" srcOrd="9" destOrd="0" presId="urn:microsoft.com/office/officeart/2005/8/layout/bProcess4"/>
    <dgm:cxn modelId="{ECB3EB1C-923D-4F9D-A817-76D689599797}" type="presParOf" srcId="{BADC4DD1-CEC5-4A46-96BB-90F0D779020A}" destId="{42FA2BF9-70D3-4C9B-ADFC-820E6F1B2179}" srcOrd="10" destOrd="0" presId="urn:microsoft.com/office/officeart/2005/8/layout/bProcess4"/>
    <dgm:cxn modelId="{52828149-469B-40A3-BCE1-80D10D61801B}" type="presParOf" srcId="{42FA2BF9-70D3-4C9B-ADFC-820E6F1B2179}" destId="{519A1966-687E-41C0-8560-755DFBEEA9B4}" srcOrd="0" destOrd="0" presId="urn:microsoft.com/office/officeart/2005/8/layout/bProcess4"/>
    <dgm:cxn modelId="{94E7E2F9-6902-4B1B-BC3D-4AE06776CADD}" type="presParOf" srcId="{42FA2BF9-70D3-4C9B-ADFC-820E6F1B2179}" destId="{04A85DB6-BBB0-4689-83CB-343C3A76B5BB}" srcOrd="1" destOrd="0" presId="urn:microsoft.com/office/officeart/2005/8/layout/bProcess4"/>
    <dgm:cxn modelId="{DBFE2169-78C9-4C4B-A420-6F1B892BAC66}" type="presParOf" srcId="{BADC4DD1-CEC5-4A46-96BB-90F0D779020A}" destId="{F0F9B3D1-24AE-49DA-B5BF-F0B58A14BBDA}" srcOrd="11" destOrd="0" presId="urn:microsoft.com/office/officeart/2005/8/layout/bProcess4"/>
    <dgm:cxn modelId="{A1C06186-6405-40FA-9CA7-1648530CB77E}" type="presParOf" srcId="{BADC4DD1-CEC5-4A46-96BB-90F0D779020A}" destId="{FC7A7850-E1DB-47F2-996D-44BC4AFD65B0}" srcOrd="12" destOrd="0" presId="urn:microsoft.com/office/officeart/2005/8/layout/bProcess4"/>
    <dgm:cxn modelId="{1D0C7A58-4985-47C8-8095-26247169BAD8}" type="presParOf" srcId="{FC7A7850-E1DB-47F2-996D-44BC4AFD65B0}" destId="{A0AF2067-B148-4F01-AF34-49905E407E35}" srcOrd="0" destOrd="0" presId="urn:microsoft.com/office/officeart/2005/8/layout/bProcess4"/>
    <dgm:cxn modelId="{57B64E8C-577B-4545-A7E0-A74ADF1EE892}" type="presParOf" srcId="{FC7A7850-E1DB-47F2-996D-44BC4AFD65B0}" destId="{8C1F0CBD-3DF1-4C5B-BE56-4B1D3EC46BB1}" srcOrd="1" destOrd="0" presId="urn:microsoft.com/office/officeart/2005/8/layout/bProcess4"/>
    <dgm:cxn modelId="{5BFFD5A1-F93F-48FA-AE08-84A2DD988D29}" type="presParOf" srcId="{BADC4DD1-CEC5-4A46-96BB-90F0D779020A}" destId="{84FE1846-FD7A-46B5-ACB3-EC2AA5E9DCE5}" srcOrd="13" destOrd="0" presId="urn:microsoft.com/office/officeart/2005/8/layout/bProcess4"/>
    <dgm:cxn modelId="{1BE96C77-323E-44A9-99CD-0F47C8705415}" type="presParOf" srcId="{BADC4DD1-CEC5-4A46-96BB-90F0D779020A}" destId="{0B220680-99F1-4694-9B87-2F34F0BB665B}" srcOrd="14" destOrd="0" presId="urn:microsoft.com/office/officeart/2005/8/layout/bProcess4"/>
    <dgm:cxn modelId="{FB65A43B-0C1D-431C-BEAE-5D1E16F1B13B}" type="presParOf" srcId="{0B220680-99F1-4694-9B87-2F34F0BB665B}" destId="{52BAB212-F9D7-4FD1-996D-D1AB802B5F90}" srcOrd="0" destOrd="0" presId="urn:microsoft.com/office/officeart/2005/8/layout/bProcess4"/>
    <dgm:cxn modelId="{0AC744F7-D936-4DFD-AA68-23A86AFD0060}" type="presParOf" srcId="{0B220680-99F1-4694-9B87-2F34F0BB665B}" destId="{3C588DE1-33B4-48CE-A720-7657CDB9FFFD}" srcOrd="1" destOrd="0" presId="urn:microsoft.com/office/officeart/2005/8/layout/bProcess4"/>
    <dgm:cxn modelId="{2231B653-94C1-4571-82AE-F8B6FBC0D9B0}" type="presParOf" srcId="{BADC4DD1-CEC5-4A46-96BB-90F0D779020A}" destId="{B50C7792-1673-4379-ADA9-5E6168BF0A24}" srcOrd="15" destOrd="0" presId="urn:microsoft.com/office/officeart/2005/8/layout/bProcess4"/>
    <dgm:cxn modelId="{4867A169-5EE0-41EA-B9BD-65C0B89663F6}" type="presParOf" srcId="{BADC4DD1-CEC5-4A46-96BB-90F0D779020A}" destId="{4D7C56D5-9858-4210-B20A-2E941562F381}" srcOrd="16" destOrd="0" presId="urn:microsoft.com/office/officeart/2005/8/layout/bProcess4"/>
    <dgm:cxn modelId="{1D884FB3-0E97-4951-8766-1537198B6C09}" type="presParOf" srcId="{4D7C56D5-9858-4210-B20A-2E941562F381}" destId="{E914EA75-1DF7-4768-BA65-D66CC613B404}" srcOrd="0" destOrd="0" presId="urn:microsoft.com/office/officeart/2005/8/layout/bProcess4"/>
    <dgm:cxn modelId="{0CC69844-4600-4EEC-B4DD-2CDCD36AF793}" type="presParOf" srcId="{4D7C56D5-9858-4210-B20A-2E941562F381}" destId="{8107C6D4-6BB9-485A-8736-98547C70AFDE}" srcOrd="1" destOrd="0" presId="urn:microsoft.com/office/officeart/2005/8/layout/bProcess4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56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56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C53AE-70FF-4C79-8764-537EEF2B5D61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7829"/>
            <a:ext cx="2946400" cy="4972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7829"/>
            <a:ext cx="2946400" cy="4972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59F80-97EF-4762-893B-B82DDF1527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474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F306B-6800-4B37-B2CE-46A573869B68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4F3FA-A846-4EE0-9940-4277CE66F0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014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sport/football/46561167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telegraph.co.uk/football/2019/01/26/millwall-vs-everton-fa-cup-fourth-round-live-score-latest-updates1/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6761A-A325-8D43-8C71-82B7481BB7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51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DE52A-96D1-4EFA-830C-FE06CC37EEC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6421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DE52A-96D1-4EFA-830C-FE06CC37EEC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325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4F3FA-A846-4EE0-9940-4277CE66F02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881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4F3FA-A846-4EE0-9940-4277CE66F02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026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Stephen Lawrence (13 September 1974 – 22 April 1993) was a black British teenager from </a:t>
            </a:r>
            <a:r>
              <a:rPr lang="en-GB" dirty="0" err="1" smtClean="0"/>
              <a:t>Plumstead</a:t>
            </a:r>
            <a:r>
              <a:rPr lang="en-GB" dirty="0" smtClean="0"/>
              <a:t>, south east London, who was murdered in a racially motivated attack while waiting for a bus in Well Hall, Eltham on the evening of 22 April 1993.</a:t>
            </a:r>
          </a:p>
          <a:p>
            <a:r>
              <a:rPr lang="en-GB" dirty="0" smtClean="0"/>
              <a:t>Ian </a:t>
            </a:r>
            <a:r>
              <a:rPr lang="en-GB" dirty="0" err="1" smtClean="0"/>
              <a:t>Baynham</a:t>
            </a:r>
            <a:r>
              <a:rPr lang="en-GB" dirty="0" smtClean="0"/>
              <a:t>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 Jan 2011 - Ex-public schoolgirl screamed 'fucking faggots' and kicked the unconscious </a:t>
            </a:r>
            <a:r>
              <a:rPr lang="en-GB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Baynham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fatal Trafalgar Square assault</a:t>
            </a:r>
          </a:p>
          <a:p>
            <a:r>
              <a:rPr lang="en-GB" dirty="0" smtClean="0"/>
              <a:t>Fiona Pilkington killed herself and her severely disabled daughter </a:t>
            </a:r>
            <a:r>
              <a:rPr lang="en-GB" dirty="0" err="1" smtClean="0"/>
              <a:t>Francecca</a:t>
            </a:r>
            <a:r>
              <a:rPr lang="en-GB" dirty="0" smtClean="0"/>
              <a:t> Hardwick in 2007, after 10 years of torment by local youths.</a:t>
            </a:r>
          </a:p>
          <a:p>
            <a:endParaRPr lang="en-GB" dirty="0" smtClean="0"/>
          </a:p>
          <a:p>
            <a:r>
              <a:rPr lang="en-GB" dirty="0" smtClean="0"/>
              <a:t>Football chants:</a:t>
            </a:r>
          </a:p>
          <a:p>
            <a:r>
              <a:rPr lang="en-GB" dirty="0" smtClean="0"/>
              <a:t>15/12/2018 It comes after Chelsea condemned a vocal minority of their fans for </a:t>
            </a:r>
            <a:r>
              <a:rPr lang="en-GB" dirty="0" smtClean="0">
                <a:hlinkClick r:id="rId3"/>
              </a:rPr>
              <a:t>anti-Semitic chants</a:t>
            </a:r>
            <a:r>
              <a:rPr lang="en-GB" dirty="0" smtClean="0"/>
              <a:t> during  2-2 draw with MOL </a:t>
            </a:r>
            <a:r>
              <a:rPr lang="en-GB" dirty="0" err="1" smtClean="0"/>
              <a:t>Vidi</a:t>
            </a:r>
            <a:r>
              <a:rPr lang="en-GB" dirty="0" smtClean="0"/>
              <a:t> in Hungary.</a:t>
            </a:r>
          </a:p>
          <a:p>
            <a:endParaRPr lang="en-GB" dirty="0" smtClean="0"/>
          </a:p>
          <a:p>
            <a:r>
              <a:rPr lang="en-GB" dirty="0" smtClean="0"/>
              <a:t>27/01/2019</a:t>
            </a:r>
            <a:r>
              <a:rPr lang="en-GB" baseline="0" dirty="0" smtClean="0"/>
              <a:t> </a:t>
            </a:r>
            <a:r>
              <a:rPr lang="en-GB" dirty="0" err="1" smtClean="0"/>
              <a:t>Millwall</a:t>
            </a:r>
            <a:r>
              <a:rPr lang="en-GB" dirty="0" smtClean="0"/>
              <a:t> face Football Association punishment for racist chanting </a:t>
            </a:r>
            <a:r>
              <a:rPr lang="en-GB" dirty="0" smtClean="0">
                <a:hlinkClick r:id="rId4"/>
              </a:rPr>
              <a:t>during the FA Cup victory over Everton</a:t>
            </a:r>
            <a:r>
              <a:rPr lang="en-GB" dirty="0" smtClean="0"/>
              <a:t>, and the club promise to ban for life anybody found guilty.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4F3FA-A846-4EE0-9940-4277CE66F02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506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4F3FA-A846-4EE0-9940-4277CE66F02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821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4F3FA-A846-4EE0-9940-4277CE66F02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898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4F3FA-A846-4EE0-9940-4277CE66F02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6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815A-30B2-4BC0-B5EE-5747ABE27778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ECB5-E1B4-4613-BF3D-ECF53D5B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828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815A-30B2-4BC0-B5EE-5747ABE27778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ECB5-E1B4-4613-BF3D-ECF53D5B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61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815A-30B2-4BC0-B5EE-5747ABE27778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ECB5-E1B4-4613-BF3D-ECF53D5B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049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815A-30B2-4BC0-B5EE-5747ABE27778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ECB5-E1B4-4613-BF3D-ECF53D5B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78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815A-30B2-4BC0-B5EE-5747ABE27778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ECB5-E1B4-4613-BF3D-ECF53D5B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63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815A-30B2-4BC0-B5EE-5747ABE27778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ECB5-E1B4-4613-BF3D-ECF53D5B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33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815A-30B2-4BC0-B5EE-5747ABE27778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ECB5-E1B4-4613-BF3D-ECF53D5B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22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815A-30B2-4BC0-B5EE-5747ABE27778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ECB5-E1B4-4613-BF3D-ECF53D5B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16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815A-30B2-4BC0-B5EE-5747ABE27778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ECB5-E1B4-4613-BF3D-ECF53D5B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49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815A-30B2-4BC0-B5EE-5747ABE27778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ECB5-E1B4-4613-BF3D-ECF53D5B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60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815A-30B2-4BC0-B5EE-5747ABE27778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ECB5-E1B4-4613-BF3D-ECF53D5B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050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9815A-30B2-4BC0-B5EE-5747ABE27778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FECB5-E1B4-4613-BF3D-ECF53D5B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01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victimsupport.org.uk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438208" cy="568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51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5" y="60130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Hate Crime support in Redbridge</a:t>
            </a:r>
            <a:endParaRPr lang="en-GB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03648" y="1461199"/>
            <a:ext cx="8244408" cy="35236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Our current Victim Support Redbridge team focus on:</a:t>
            </a:r>
          </a:p>
          <a:p>
            <a:r>
              <a:rPr lang="en-GB" sz="1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Supporting victims of hate crime, emotionally and practically</a:t>
            </a:r>
          </a:p>
          <a:p>
            <a:r>
              <a:rPr lang="en-GB" sz="1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Community engagement to raise awareness of all types of hate crime</a:t>
            </a:r>
          </a:p>
          <a:p>
            <a:r>
              <a:rPr lang="en-GB" sz="1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Working with other agencies </a:t>
            </a:r>
          </a:p>
          <a:p>
            <a:r>
              <a:rPr lang="en-GB" sz="1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Delivering awareness raising sessions to professionals and marginalised communities</a:t>
            </a:r>
          </a:p>
          <a:p>
            <a:r>
              <a:rPr lang="en-GB" sz="1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Being a voice for victims in multi-agency meetings </a:t>
            </a:r>
          </a:p>
          <a:p>
            <a:r>
              <a:rPr lang="en-GB" sz="1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Signposting where necessary</a:t>
            </a:r>
            <a:endParaRPr lang="en-GB" sz="1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n-GB" sz="1400" dirty="0">
                <a:solidFill>
                  <a:schemeClr val="bg1"/>
                </a:solidFill>
                <a:latin typeface="Trebuchet MS" panose="020B0603020202020204" pitchFamily="34" charset="0"/>
              </a:rPr>
              <a:t>Our specially trained volunteers can:</a:t>
            </a:r>
          </a:p>
          <a:p>
            <a:endParaRPr lang="en-GB" sz="1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n-GB" sz="1400" dirty="0">
                <a:solidFill>
                  <a:schemeClr val="bg1"/>
                </a:solidFill>
                <a:latin typeface="Trebuchet MS" panose="020B0603020202020204" pitchFamily="34" charset="0"/>
              </a:rPr>
              <a:t>Help you cope with the emotional effects</a:t>
            </a:r>
          </a:p>
          <a:p>
            <a:r>
              <a:rPr lang="en-GB" sz="1400" dirty="0">
                <a:solidFill>
                  <a:schemeClr val="bg1"/>
                </a:solidFill>
                <a:latin typeface="Trebuchet MS" panose="020B0603020202020204" pitchFamily="34" charset="0"/>
              </a:rPr>
              <a:t>Support you and other members of your family</a:t>
            </a:r>
          </a:p>
          <a:p>
            <a:r>
              <a:rPr lang="en-GB" sz="1400" dirty="0">
                <a:solidFill>
                  <a:schemeClr val="bg1"/>
                </a:solidFill>
                <a:latin typeface="Trebuchet MS" panose="020B0603020202020204" pitchFamily="34" charset="0"/>
              </a:rPr>
              <a:t>Help you get in touch with other organisations</a:t>
            </a:r>
          </a:p>
          <a:p>
            <a:r>
              <a:rPr lang="en-GB" sz="1400" dirty="0">
                <a:solidFill>
                  <a:schemeClr val="bg1"/>
                </a:solidFill>
                <a:latin typeface="Trebuchet MS" panose="020B0603020202020204" pitchFamily="34" charset="0"/>
              </a:rPr>
              <a:t>Give you information on personal safety and home security</a:t>
            </a:r>
          </a:p>
          <a:p>
            <a:r>
              <a:rPr lang="en-GB" sz="1400" dirty="0">
                <a:solidFill>
                  <a:schemeClr val="bg1"/>
                </a:solidFill>
                <a:latin typeface="Trebuchet MS" panose="020B0603020202020204" pitchFamily="34" charset="0"/>
              </a:rPr>
              <a:t>Organise practical help, such as repair broken locks </a:t>
            </a:r>
          </a:p>
          <a:p>
            <a:r>
              <a:rPr lang="en-GB" sz="1400" dirty="0">
                <a:solidFill>
                  <a:schemeClr val="bg1"/>
                </a:solidFill>
                <a:latin typeface="Trebuchet MS" panose="020B0603020202020204" pitchFamily="34" charset="0"/>
              </a:rPr>
              <a:t>Attend the police station or </a:t>
            </a:r>
            <a:r>
              <a:rPr lang="en-GB" sz="1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support you in the court process</a:t>
            </a:r>
            <a:endParaRPr lang="en-GB" sz="1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n-GB" sz="1400" dirty="0">
                <a:solidFill>
                  <a:schemeClr val="bg1"/>
                </a:solidFill>
                <a:latin typeface="Trebuchet MS" panose="020B0603020202020204" pitchFamily="34" charset="0"/>
              </a:rPr>
              <a:t>Provide information on the Criminal Justice System</a:t>
            </a:r>
          </a:p>
          <a:p>
            <a:r>
              <a:rPr lang="en-GB" sz="1400" dirty="0">
                <a:solidFill>
                  <a:schemeClr val="bg1"/>
                </a:solidFill>
                <a:latin typeface="Trebuchet MS" panose="020B0603020202020204" pitchFamily="34" charset="0"/>
              </a:rPr>
              <a:t>Work towards reducing repeat victimisation </a:t>
            </a:r>
            <a:endParaRPr lang="en-GB" sz="1800" b="1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en-GB" sz="1400" dirty="0"/>
          </a:p>
        </p:txBody>
      </p:sp>
      <p:pic>
        <p:nvPicPr>
          <p:cNvPr id="5" name="Picture 4" descr="logotypestamp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88" y="5368456"/>
            <a:ext cx="1489544" cy="148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3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3149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details</a:t>
            </a:r>
            <a:endParaRPr lang="en-GB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9552" y="1268760"/>
            <a:ext cx="7576660" cy="37258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office in Maritime House</a:t>
            </a:r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Telephone: 0203 910 9040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chemeClr val="bg1"/>
                </a:solidFill>
                <a:hlinkClick r:id="rId2"/>
              </a:rPr>
              <a:t>www.victimsupport.org.uk</a:t>
            </a:r>
            <a:endParaRPr lang="en-GB" sz="2400" dirty="0" smtClean="0">
              <a:solidFill>
                <a:schemeClr val="bg1"/>
              </a:solidFill>
            </a:endParaRPr>
          </a:p>
          <a:p>
            <a:r>
              <a:rPr lang="en-GB" sz="2400" dirty="0" smtClean="0">
                <a:solidFill>
                  <a:schemeClr val="bg1"/>
                </a:solidFill>
              </a:rPr>
              <a:t>Victim Support line: </a:t>
            </a: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0808 168 9291 (free phone)</a:t>
            </a:r>
          </a:p>
          <a:p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logotypestamp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88" y="5152432"/>
            <a:ext cx="1705568" cy="170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0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Who we are?</a:t>
            </a:r>
            <a:endParaRPr lang="en-GB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4"/>
          </a:xfrm>
        </p:spPr>
        <p:txBody>
          <a:bodyPr>
            <a:norm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We’ve provided support to victims of crime for over 43 years </a:t>
            </a:r>
          </a:p>
          <a:p>
            <a:r>
              <a:rPr lang="en-GB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In London, we’re funded by the Mayors office</a:t>
            </a:r>
          </a:p>
          <a:p>
            <a:r>
              <a:rPr lang="en-GB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We run the National Homicide Service of Policing &amp; Crime </a:t>
            </a:r>
          </a:p>
          <a:p>
            <a:r>
              <a:rPr lang="en-GB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Support for Major incidences </a:t>
            </a:r>
          </a:p>
          <a:p>
            <a:r>
              <a:rPr lang="en-GB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Children and Young People Service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2520"/>
            <a:ext cx="170021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83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What we do?</a:t>
            </a:r>
            <a:endParaRPr lang="en-GB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90700"/>
            <a:ext cx="8229600" cy="35823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bg1"/>
                </a:solidFill>
                <a:latin typeface="Trebuchet MS" panose="020B0603020202020204" pitchFamily="34" charset="0"/>
              </a:rPr>
              <a:t>We provide confidential, emotional and practical support and advocacy to victims after a crime, even if it is not reported to the police.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2520"/>
            <a:ext cx="170021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394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6081" y="637777"/>
            <a:ext cx="5773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anose="020B0603020202020204" pitchFamily="34" charset="0"/>
              </a:rPr>
              <a:t>Hate Crime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Content Placeholder 12"/>
          <p:cNvSpPr>
            <a:spLocks noGrp="1"/>
          </p:cNvSpPr>
          <p:nvPr>
            <p:ph idx="1"/>
          </p:nvPr>
        </p:nvSpPr>
        <p:spPr>
          <a:xfrm>
            <a:off x="26895" y="1772817"/>
            <a:ext cx="5101831" cy="3240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Hate crime occurs when a person is targeted because of hostility or prejudice towards </a:t>
            </a:r>
            <a:r>
              <a:rPr lang="en-GB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their/their perceived: </a:t>
            </a:r>
            <a:endParaRPr lang="en-GB" sz="20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GB" sz="20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Disability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Race or ethnicity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Religion or belief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Sexual orientation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Transgender identity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059832" y="3452428"/>
            <a:ext cx="2008011" cy="79208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555804" y="2527341"/>
            <a:ext cx="35881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Hate crime may be a single incident or ongoing: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Verbal abuse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Physical threats or abuse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Graffiti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Online Abuse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Violence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Robbery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Damage to property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Offensive social media content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Murder </a:t>
            </a:r>
          </a:p>
        </p:txBody>
      </p:sp>
      <p:pic>
        <p:nvPicPr>
          <p:cNvPr id="10" name="Picture 9" descr="logotypestamp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88" y="5152432"/>
            <a:ext cx="1705568" cy="170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771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typestamp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88" y="5152432"/>
            <a:ext cx="1705568" cy="1705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5351" y="0"/>
            <a:ext cx="5928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Impact of Hate Crime</a:t>
            </a:r>
            <a:endParaRPr lang="en-GB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5536" y="1052736"/>
            <a:ext cx="3436885" cy="3731173"/>
          </a:xfrm>
          <a:prstGeom prst="round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Emotional:</a:t>
            </a:r>
          </a:p>
          <a:p>
            <a:endParaRPr lang="en-GB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Reduced confidence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Lack of self-esteem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Fear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Embarrassment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Helpless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Angry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Vulnerable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Isolated 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Shock </a:t>
            </a:r>
          </a:p>
          <a:p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20072" y="2275639"/>
            <a:ext cx="3489432" cy="3731173"/>
          </a:xfrm>
          <a:prstGeom prst="round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Physical/physiological:</a:t>
            </a:r>
          </a:p>
          <a:p>
            <a:endParaRPr lang="en-GB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Injuries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Inability to sleep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Anxiety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Changes in appetite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Headaches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Nausea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Increased heart rate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60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typestamp_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88" y="5152432"/>
            <a:ext cx="1705568" cy="170556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3528" y="260648"/>
            <a:ext cx="3815255" cy="3843666"/>
          </a:xfrm>
          <a:prstGeom prst="round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Social/behavioural:</a:t>
            </a:r>
          </a:p>
          <a:p>
            <a:endParaRPr lang="en-GB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Worried to leave home</a:t>
            </a:r>
          </a:p>
          <a:p>
            <a:pPr marL="342900" indent="-342900">
              <a:buFontTx/>
              <a:buChar char="-"/>
            </a:pPr>
            <a:r>
              <a:rPr lang="en-GB" dirty="0">
                <a:solidFill>
                  <a:schemeClr val="tx1"/>
                </a:solidFill>
              </a:rPr>
              <a:t>F</a:t>
            </a:r>
            <a:r>
              <a:rPr lang="en-GB" dirty="0" smtClean="0">
                <a:solidFill>
                  <a:schemeClr val="tx1"/>
                </a:solidFill>
              </a:rPr>
              <a:t>ear of it happening again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Change in behaviours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Isolating yourself from friends/family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Using different routes to get to work/go home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Alcohol or drug use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Fight or flight response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76056" y="2414317"/>
            <a:ext cx="3746941" cy="3843665"/>
          </a:xfrm>
          <a:prstGeom prst="round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softEdge rad="3175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Financial:</a:t>
            </a:r>
          </a:p>
          <a:p>
            <a:endParaRPr lang="en-GB" b="1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not able to work, loss of earnings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Lost money due to crime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Additional legal costs</a:t>
            </a: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Cost for security measures </a:t>
            </a:r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Medical costs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6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Nationwide incidents</a:t>
            </a:r>
            <a:endParaRPr lang="en-GB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2049814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Stephen Lawrence</a:t>
            </a:r>
            <a:endParaRPr lang="en-GB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6216" y="1916832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Fiona Pilkington and Francesca Hardwick  </a:t>
            </a:r>
            <a:endParaRPr lang="en-GB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3045" y="4221088"/>
            <a:ext cx="1418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Ian </a:t>
            </a:r>
            <a:r>
              <a:rPr lang="en-GB" sz="16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Baynham</a:t>
            </a:r>
            <a:endParaRPr lang="en-GB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20" y="3782003"/>
            <a:ext cx="1639694" cy="10020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68" y="1724788"/>
            <a:ext cx="1583799" cy="11041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24788"/>
            <a:ext cx="1872208" cy="11041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6516216" y="4073747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Anti-</a:t>
            </a:r>
            <a:r>
              <a:rPr lang="en-GB" sz="1600" b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Semetic</a:t>
            </a:r>
            <a:r>
              <a:rPr lang="en-GB" sz="16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and Racist Chanting</a:t>
            </a:r>
            <a:endParaRPr lang="en-GB" sz="1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Picture 10" descr="logotypestamp_whit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888" y="5301208"/>
            <a:ext cx="1556792" cy="1556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3722129"/>
            <a:ext cx="1971119" cy="1103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7776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typestamp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88" y="5157192"/>
            <a:ext cx="1700808" cy="1700808"/>
          </a:xfrm>
          <a:prstGeom prst="rect">
            <a:avLst/>
          </a:prstGeom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514289"/>
              </p:ext>
            </p:extLst>
          </p:nvPr>
        </p:nvGraphicFramePr>
        <p:xfrm>
          <a:off x="1043608" y="836712"/>
          <a:ext cx="741682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93544" y="5221168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Barriers to Reporting Hate Crime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12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4F3BFF-A491-4B02-B951-1A55DC3FB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800225"/>
            <a:ext cx="6447501" cy="2981325"/>
          </a:xfrm>
        </p:spPr>
        <p:txBody>
          <a:bodyPr/>
          <a:lstStyle/>
          <a:p>
            <a:r>
              <a:rPr lang="en-GB" dirty="0"/>
              <a:t>               </a:t>
            </a:r>
            <a:endParaRPr lang="en-GB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85B2AA-3207-44DA-9065-F4D09602C3D0}"/>
              </a:ext>
            </a:extLst>
          </p:cNvPr>
          <p:cNvSpPr txBox="1"/>
          <p:nvPr/>
        </p:nvSpPr>
        <p:spPr>
          <a:xfrm>
            <a:off x="1940158" y="482954"/>
            <a:ext cx="5584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Reporting Hate Crime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2404A5A-0762-499A-BCFA-7E9DB906B6E8}"/>
              </a:ext>
            </a:extLst>
          </p:cNvPr>
          <p:cNvSpPr txBox="1"/>
          <p:nvPr/>
        </p:nvSpPr>
        <p:spPr>
          <a:xfrm>
            <a:off x="1013439" y="1790961"/>
            <a:ext cx="49464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Police – 999 in an emergency</a:t>
            </a:r>
          </a:p>
          <a:p>
            <a:endParaRPr lang="en-GB" sz="1350" b="1" dirty="0" smtClean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en-GB" sz="1350" b="1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Police </a:t>
            </a:r>
            <a:r>
              <a:rPr lang="en-GB" sz="135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non emergency -101</a:t>
            </a:r>
          </a:p>
          <a:p>
            <a:endParaRPr lang="en-GB" sz="1350" b="1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en-GB" sz="135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Crimestoppers – 0800 555 111</a:t>
            </a:r>
          </a:p>
          <a:p>
            <a:r>
              <a:rPr lang="en-GB" sz="135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</a:p>
          <a:p>
            <a:r>
              <a:rPr lang="en-GB" sz="135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True vision – Online reporting form</a:t>
            </a:r>
          </a:p>
          <a:p>
            <a:endParaRPr lang="en-GB" sz="1350" b="1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en-GB" sz="135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Stop hate UK – 08001381625  (24 hour help line) </a:t>
            </a:r>
          </a:p>
          <a:p>
            <a:endParaRPr lang="en-GB" sz="1350" b="1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en-GB" sz="135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Victim support – 08081689111</a:t>
            </a:r>
          </a:p>
          <a:p>
            <a:endParaRPr lang="en-GB" sz="1350" b="1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en-GB" sz="1350" b="1" dirty="0" smtClean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CATCH (Community Alliance To Combat Hate – Online reporting form </a:t>
            </a:r>
            <a:endParaRPr lang="en-GB" sz="1350" b="1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endParaRPr lang="en-GB" sz="1350" u="sng" dirty="0"/>
          </a:p>
          <a:p>
            <a:endParaRPr lang="en-GB" sz="1350" dirty="0"/>
          </a:p>
        </p:txBody>
      </p:sp>
      <p:pic>
        <p:nvPicPr>
          <p:cNvPr id="8" name="Picture 7" descr="logotypestamp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88" y="5152432"/>
            <a:ext cx="1705568" cy="1705568"/>
          </a:xfrm>
          <a:prstGeom prst="rect">
            <a:avLst/>
          </a:prstGeom>
        </p:spPr>
      </p:pic>
      <p:pic>
        <p:nvPicPr>
          <p:cNvPr id="2050" name="Picture 2" descr="ammersmith &amp; Fulham Council is continuing to invest in record numbers o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804" y="1716162"/>
            <a:ext cx="1761974" cy="123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mage result for third party reporting hate crime hammersmi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315634"/>
            <a:ext cx="1149807" cy="105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ue Vision- Ho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671" y="2996952"/>
            <a:ext cx="16764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age result for crimestoppe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856" y="4887394"/>
            <a:ext cx="2671215" cy="70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mage result for stop hate u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856" y="3814094"/>
            <a:ext cx="2339752" cy="13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59" y="5450884"/>
            <a:ext cx="1549376" cy="92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44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</Words>
  <Application>Microsoft Office PowerPoint</Application>
  <PresentationFormat>On-screen Show (4:3)</PresentationFormat>
  <Paragraphs>135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</vt:lpstr>
      <vt:lpstr>Office Theme</vt:lpstr>
      <vt:lpstr>PowerPoint Presentation</vt:lpstr>
      <vt:lpstr>Who we are?</vt:lpstr>
      <vt:lpstr>What we do?</vt:lpstr>
      <vt:lpstr>PowerPoint Presentation</vt:lpstr>
      <vt:lpstr>PowerPoint Presentation</vt:lpstr>
      <vt:lpstr>PowerPoint Presentation</vt:lpstr>
      <vt:lpstr>Nationwide incidents</vt:lpstr>
      <vt:lpstr>PowerPoint Presentation</vt:lpstr>
      <vt:lpstr>           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2018-09-03T11:45:27Z</dcterms:created>
  <dcterms:modified xsi:type="dcterms:W3CDTF">2019-01-30T17:25:25Z</dcterms:modified>
</cp:coreProperties>
</file>